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AA713-608C-44F8-A9B8-14B473AB7953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86C99-E5B8-476B-9FA4-7765AD492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Respirator:</a:t>
            </a:r>
            <a:r>
              <a:rPr lang="en-US" baseline="0" dirty="0" smtClean="0"/>
              <a:t> only use when necessary, (try ventilation first) – Must have annual “fitting test”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86C99-E5B8-476B-9FA4-7765AD4925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Spills: MUST call if mercury. Care if</a:t>
            </a:r>
            <a:r>
              <a:rPr lang="en-US" baseline="0" dirty="0" smtClean="0"/>
              <a:t> deal with self about</a:t>
            </a:r>
            <a:r>
              <a:rPr lang="en-US" dirty="0" smtClean="0"/>
              <a:t> carcinogen, mutagen, reactive,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86C99-E5B8-476B-9FA4-7765AD4925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F7D05-6166-4371-8221-9BD6E95E62EC}" type="datetimeFigureOut">
              <a:rPr lang="en-US" smtClean="0"/>
              <a:pPr/>
              <a:t>12/1/2011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A3966-1FAA-44FB-B9E1-FB22A6CA9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pts.ttu.edu/ehs/Web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Lab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Note for lab safety training/talk on Nov.20, 2011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38200" y="5791200"/>
            <a:ext cx="7429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Environmental Health &amp; Safety website: </a:t>
            </a:r>
            <a:r>
              <a:rPr lang="en-US" dirty="0" smtClean="0">
                <a:hlinkClick r:id="rId2"/>
              </a:rPr>
              <a:t>http://www.depts.ttu.edu/ehs/Web/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SOPs for anything potentially dangerous</a:t>
            </a:r>
            <a:endParaRPr lang="en-US" dirty="0"/>
          </a:p>
          <a:p>
            <a:pPr lvl="1"/>
            <a:r>
              <a:rPr lang="en-US" dirty="0" smtClean="0"/>
              <a:t>Including how to change MOCVD bubbler, dump sharp/chemical waste, use fume hood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Lab safety plan </a:t>
            </a:r>
            <a:r>
              <a:rPr lang="en-US" dirty="0" smtClean="0"/>
              <a:t>– must have, in written form</a:t>
            </a:r>
          </a:p>
          <a:p>
            <a:pPr lvl="1"/>
            <a:r>
              <a:rPr lang="en-US" dirty="0" smtClean="0"/>
              <a:t>Approved by PI</a:t>
            </a:r>
          </a:p>
          <a:p>
            <a:pPr lvl="1"/>
            <a:r>
              <a:rPr lang="en-US" dirty="0" smtClean="0"/>
              <a:t>Risk analysis from EHS (optional)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annual inspection, training</a:t>
            </a:r>
          </a:p>
          <a:p>
            <a:r>
              <a:rPr lang="en-US" dirty="0" smtClean="0"/>
              <a:t>MSDS</a:t>
            </a:r>
          </a:p>
          <a:p>
            <a:pPr lvl="1"/>
            <a:r>
              <a:rPr lang="en-US" dirty="0" smtClean="0"/>
              <a:t>Storage(flammable/reactive)</a:t>
            </a:r>
          </a:p>
          <a:p>
            <a:pPr lvl="1"/>
            <a:r>
              <a:rPr lang="en-US" dirty="0" smtClean="0"/>
              <a:t>Shipping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936"/>
            <a:ext cx="8229600" cy="808038"/>
          </a:xfrm>
        </p:spPr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81000" y="1524000"/>
            <a:ext cx="838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Location of  first-aid, </a:t>
            </a:r>
            <a:r>
              <a:rPr lang="en-US" sz="2800" dirty="0" smtClean="0">
                <a:solidFill>
                  <a:srgbClr val="FF0000"/>
                </a:solidFill>
              </a:rPr>
              <a:t>fire extinguishers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</a:rPr>
              <a:t>spill kits</a:t>
            </a:r>
          </a:p>
          <a:p>
            <a:r>
              <a:rPr lang="en-US" sz="2800" dirty="0" smtClean="0"/>
              <a:t>Personal Protective Equipments </a:t>
            </a:r>
            <a:r>
              <a:rPr lang="en-US" sz="2800" dirty="0" smtClean="0"/>
              <a:t>(PPE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Gloves: one time use, take off inside-out and dump in regular trash</a:t>
            </a:r>
          </a:p>
          <a:p>
            <a:pPr lvl="1"/>
            <a:r>
              <a:rPr lang="en-US" sz="2400" dirty="0" smtClean="0"/>
              <a:t>Body cover: no exposed skin from waist down</a:t>
            </a:r>
          </a:p>
          <a:p>
            <a:pPr lvl="1"/>
            <a:r>
              <a:rPr lang="en-US" sz="2400" dirty="0" smtClean="0"/>
              <a:t>Shoes: full foot coverage, no cloth or absorbent materials</a:t>
            </a:r>
          </a:p>
          <a:p>
            <a:pPr lvl="1"/>
            <a:r>
              <a:rPr lang="en-US" sz="2400" dirty="0" smtClean="0"/>
              <a:t>Eyewear, respirator/ventilation</a:t>
            </a:r>
          </a:p>
          <a:p>
            <a:r>
              <a:rPr lang="en-US" sz="2800" dirty="0" smtClean="0"/>
              <a:t>Waste management</a:t>
            </a:r>
          </a:p>
          <a:p>
            <a:pPr lvl="1"/>
            <a:r>
              <a:rPr lang="en-US" sz="2400" dirty="0" smtClean="0"/>
              <a:t>Waste chemicals: separately stored in labeled containers mark with full name and date.</a:t>
            </a:r>
          </a:p>
          <a:p>
            <a:pPr lvl="1"/>
            <a:r>
              <a:rPr lang="en-US" sz="2400" dirty="0" smtClean="0"/>
              <a:t>Waste sharp items: special container or sharp edge secured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438400"/>
            <a:ext cx="40576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sz="2800" dirty="0" smtClean="0"/>
              <a:t>Chemical Hygiene</a:t>
            </a:r>
          </a:p>
          <a:p>
            <a:pPr lvl="1"/>
            <a:r>
              <a:rPr lang="en-US" sz="2400" dirty="0" smtClean="0"/>
              <a:t>Designated  area - fume hood: sash below mark</a:t>
            </a:r>
          </a:p>
          <a:p>
            <a:pPr lvl="1"/>
            <a:r>
              <a:rPr lang="en-US" sz="2400" dirty="0" smtClean="0"/>
              <a:t>Separate flammable/reactive/waste inside fume hood</a:t>
            </a:r>
          </a:p>
          <a:p>
            <a:pPr lvl="1"/>
            <a:r>
              <a:rPr lang="en-US" sz="2400" dirty="0" smtClean="0"/>
              <a:t>Glassware: rinse after use, label if left in fume hood</a:t>
            </a:r>
          </a:p>
          <a:p>
            <a:pPr lvl="1"/>
            <a:r>
              <a:rPr lang="en-US" sz="2400" dirty="0" smtClean="0"/>
              <a:t>Store chemicals accordingly</a:t>
            </a:r>
          </a:p>
          <a:p>
            <a:pPr lvl="2"/>
            <a:r>
              <a:rPr lang="en-US" sz="2000" dirty="0" smtClean="0"/>
              <a:t>Separate flammable/inflammable, base / acid, HF</a:t>
            </a:r>
          </a:p>
          <a:p>
            <a:pPr lvl="2"/>
            <a:r>
              <a:rPr lang="en-US" sz="2000" dirty="0" smtClean="0"/>
              <a:t>Specialized cabinet / refrigerator (EHS can provide)</a:t>
            </a:r>
          </a:p>
          <a:p>
            <a:pPr lvl="1"/>
            <a:r>
              <a:rPr lang="en-US" sz="2400" dirty="0" smtClean="0"/>
              <a:t>Handle spills: call (2-3876) immediately if unsure</a:t>
            </a:r>
          </a:p>
          <a:p>
            <a:pPr lvl="2"/>
            <a:r>
              <a:rPr lang="en-US" sz="2000" dirty="0" smtClean="0"/>
              <a:t>Use spill kits if comfortable</a:t>
            </a:r>
          </a:p>
          <a:p>
            <a:pPr lvl="1"/>
            <a:r>
              <a:rPr lang="en-US" sz="2400" dirty="0" smtClean="0"/>
              <a:t>HF: especially dangerous, penetrate gloves in seconds.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268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Lab safety</vt:lpstr>
      <vt:lpstr>Required documents</vt:lpstr>
      <vt:lpstr>Training</vt:lpstr>
      <vt:lpstr>Training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Xiangke</dc:creator>
  <cp:lastModifiedBy>Xiangke</cp:lastModifiedBy>
  <cp:revision>4</cp:revision>
  <dcterms:created xsi:type="dcterms:W3CDTF">2011-12-01T16:34:53Z</dcterms:created>
  <dcterms:modified xsi:type="dcterms:W3CDTF">2011-12-01T18:01:01Z</dcterms:modified>
</cp:coreProperties>
</file>